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44"/>
  </p:notesMasterIdLst>
  <p:sldIdLst>
    <p:sldId id="266" r:id="rId2"/>
    <p:sldId id="258" r:id="rId3"/>
    <p:sldId id="259" r:id="rId4"/>
    <p:sldId id="447" r:id="rId5"/>
    <p:sldId id="450" r:id="rId6"/>
    <p:sldId id="449" r:id="rId7"/>
    <p:sldId id="455" r:id="rId8"/>
    <p:sldId id="451" r:id="rId9"/>
    <p:sldId id="456" r:id="rId10"/>
    <p:sldId id="459" r:id="rId11"/>
    <p:sldId id="457" r:id="rId12"/>
    <p:sldId id="458" r:id="rId13"/>
    <p:sldId id="452" r:id="rId14"/>
    <p:sldId id="453" r:id="rId15"/>
    <p:sldId id="454" r:id="rId16"/>
    <p:sldId id="460" r:id="rId17"/>
    <p:sldId id="461" r:id="rId18"/>
    <p:sldId id="464" r:id="rId19"/>
    <p:sldId id="462" r:id="rId20"/>
    <p:sldId id="468" r:id="rId21"/>
    <p:sldId id="469" r:id="rId22"/>
    <p:sldId id="467" r:id="rId23"/>
    <p:sldId id="470" r:id="rId24"/>
    <p:sldId id="465" r:id="rId25"/>
    <p:sldId id="471" r:id="rId26"/>
    <p:sldId id="475" r:id="rId27"/>
    <p:sldId id="476" r:id="rId28"/>
    <p:sldId id="478" r:id="rId29"/>
    <p:sldId id="473" r:id="rId30"/>
    <p:sldId id="481" r:id="rId31"/>
    <p:sldId id="477" r:id="rId32"/>
    <p:sldId id="472" r:id="rId33"/>
    <p:sldId id="479" r:id="rId34"/>
    <p:sldId id="480" r:id="rId35"/>
    <p:sldId id="474" r:id="rId36"/>
    <p:sldId id="466" r:id="rId37"/>
    <p:sldId id="482" r:id="rId38"/>
    <p:sldId id="483" r:id="rId39"/>
    <p:sldId id="264" r:id="rId40"/>
    <p:sldId id="446" r:id="rId41"/>
    <p:sldId id="444" r:id="rId42"/>
    <p:sldId id="448" r:id="rId43"/>
  </p:sldIdLst>
  <p:sldSz cx="9144000" cy="6858000" type="screen4x3"/>
  <p:notesSz cx="6858000" cy="9144000"/>
  <p:embeddedFontLst>
    <p:embeddedFont>
      <p:font typeface="KoPub돋움체_Pro Bold" panose="020B0600000101010101" charset="-127"/>
      <p:bold r:id="rId45"/>
    </p:embeddedFont>
    <p:embeddedFont>
      <p:font typeface="D2Coding" panose="020B0609020101020101" pitchFamily="49" charset="-127"/>
      <p:regular r:id="rId46"/>
      <p:bold r:id="rId47"/>
    </p:embeddedFont>
    <p:embeddedFont>
      <p:font typeface="맑은 고딕" panose="020B0503020000020004" pitchFamily="50" charset="-127"/>
      <p:regular r:id="rId48"/>
      <p:bold r:id="rId4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86547" autoAdjust="0"/>
  </p:normalViewPr>
  <p:slideViewPr>
    <p:cSldViewPr snapToGrid="0">
      <p:cViewPr>
        <p:scale>
          <a:sx n="75" d="100"/>
          <a:sy n="75" d="100"/>
        </p:scale>
        <p:origin x="1292" y="1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Privilege Escalation </a:t>
            </a:r>
            <a:r>
              <a:rPr lang="ko-KR" altLang="en-US" dirty="0"/>
              <a:t>다룰것</a:t>
            </a:r>
            <a:r>
              <a:rPr lang="en-US" altLang="ko-KR" dirty="0"/>
              <a:t>!</a:t>
            </a:r>
            <a:br>
              <a:rPr lang="en-US" altLang="ko-KR" dirty="0"/>
            </a:br>
            <a:r>
              <a:rPr lang="ko-KR" altLang="en-US" dirty="0"/>
              <a:t>수평적 </a:t>
            </a:r>
            <a:r>
              <a:rPr lang="en-US" altLang="ko-KR" dirty="0"/>
              <a:t>/ </a:t>
            </a:r>
            <a:r>
              <a:rPr lang="ko-KR" altLang="en-US" dirty="0"/>
              <a:t>수직적</a:t>
            </a:r>
            <a:br>
              <a:rPr lang="en-US" altLang="ko-KR" dirty="0"/>
            </a:br>
            <a:r>
              <a:rPr lang="en-US" altLang="ko-KR" dirty="0"/>
              <a:t>guest / admin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94302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422E9E-9421-FF62-F5EE-B8EA291A5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BDD26D-A29A-A5EB-2BF2-58CB07060B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E0C164-01E7-868B-4397-AA5973CEEB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069927-DE93-E0C6-9872-0049D2C4B8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07943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일단 </a:t>
            </a:r>
            <a:r>
              <a:rPr lang="en-US" altLang="ko-KR" dirty="0"/>
              <a:t>Authorization</a:t>
            </a:r>
            <a:r>
              <a:rPr lang="ko-KR" altLang="en-US" dirty="0"/>
              <a:t>을 하려면 누군지를 밝히는 </a:t>
            </a:r>
            <a:r>
              <a:rPr lang="en-US" altLang="ko-KR" dirty="0"/>
              <a:t>authentication</a:t>
            </a:r>
            <a:r>
              <a:rPr lang="ko-KR" altLang="en-US" dirty="0"/>
              <a:t>이 필요하겠죠</a:t>
            </a:r>
            <a:r>
              <a:rPr lang="en-US" altLang="ko-KR" dirty="0"/>
              <a:t>?</a:t>
            </a:r>
          </a:p>
          <a:p>
            <a:r>
              <a:rPr lang="en-US" dirty="0"/>
              <a:t>Note: Authentication</a:t>
            </a:r>
            <a:r>
              <a:rPr lang="ko-KR" altLang="en-US" dirty="0"/>
              <a:t>을 공격할 수도 있고</a:t>
            </a:r>
            <a:r>
              <a:rPr lang="en-US" altLang="ko-KR" dirty="0"/>
              <a:t>, authorization</a:t>
            </a:r>
            <a:r>
              <a:rPr lang="ko-KR" altLang="en-US" dirty="0"/>
              <a:t>과정을 공격할 수도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259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753C95-289C-E814-0FF4-398534A8E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D6D2BE-8B76-48A6-7890-9498DEBA5B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9360C5-2EC7-6251-2BF8-CFDFA00E33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일단 </a:t>
            </a:r>
            <a:r>
              <a:rPr lang="en-US" altLang="ko-KR" dirty="0"/>
              <a:t>Authorization</a:t>
            </a:r>
            <a:r>
              <a:rPr lang="ko-KR" altLang="en-US" dirty="0"/>
              <a:t>을 하려면 누군지를 밝히는 </a:t>
            </a:r>
            <a:r>
              <a:rPr lang="en-US" altLang="ko-KR" dirty="0"/>
              <a:t>authentication</a:t>
            </a:r>
            <a:r>
              <a:rPr lang="ko-KR" altLang="en-US" dirty="0"/>
              <a:t>이 필요하겠죠</a:t>
            </a:r>
            <a:r>
              <a:rPr lang="en-US" altLang="ko-KR" dirty="0"/>
              <a:t>?</a:t>
            </a:r>
          </a:p>
          <a:p>
            <a:r>
              <a:rPr lang="en-US" dirty="0"/>
              <a:t>Note: Authentication</a:t>
            </a:r>
            <a:r>
              <a:rPr lang="ko-KR" altLang="en-US" dirty="0"/>
              <a:t>을 공격할 수도 있고</a:t>
            </a:r>
            <a:r>
              <a:rPr lang="en-US" altLang="ko-KR" dirty="0"/>
              <a:t>, authorization</a:t>
            </a:r>
            <a:r>
              <a:rPr lang="ko-KR" altLang="en-US" dirty="0"/>
              <a:t>과정을 공격할 수도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F004E3-13F0-3258-E0C6-D2CE503E09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6253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시도 빈도 제한 예시</a:t>
            </a:r>
            <a:br>
              <a:rPr lang="en-US" altLang="ko-KR" dirty="0"/>
            </a:br>
            <a:r>
              <a:rPr lang="en-US" altLang="ko-KR" dirty="0"/>
              <a:t>0. </a:t>
            </a:r>
            <a:r>
              <a:rPr lang="ko-KR" altLang="en-US" dirty="0"/>
              <a:t>타겟 </a:t>
            </a:r>
            <a:r>
              <a:rPr lang="en-US" altLang="ko-KR" dirty="0"/>
              <a:t>web</a:t>
            </a:r>
            <a:r>
              <a:rPr lang="ko-KR" altLang="en-US" dirty="0"/>
              <a:t>에서 사용자 생성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공격 대상 아이디에 </a:t>
            </a:r>
            <a:r>
              <a:rPr lang="en-US" altLang="ko-KR" dirty="0" err="1"/>
              <a:t>bruteforce</a:t>
            </a:r>
            <a:r>
              <a:rPr lang="en-US" altLang="ko-KR" dirty="0"/>
              <a:t> </a:t>
            </a:r>
            <a:r>
              <a:rPr lang="ko-KR" altLang="en-US" dirty="0"/>
              <a:t>진행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시도 빈도 제한 걸리기전 </a:t>
            </a:r>
            <a:r>
              <a:rPr lang="en-US" altLang="ko-KR" dirty="0"/>
              <a:t>0</a:t>
            </a:r>
            <a:r>
              <a:rPr lang="ko-KR" altLang="en-US" dirty="0"/>
              <a:t>에서 생성한 아이디로 로그인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일부 사이트의 경우 로그인 성공시 빈도 제한 사라짐 </a:t>
            </a:r>
            <a:r>
              <a:rPr lang="en-US" altLang="ko-KR" dirty="0"/>
              <a:t>=&gt; 1-2 </a:t>
            </a:r>
            <a:r>
              <a:rPr lang="ko-KR" altLang="en-US" dirty="0"/>
              <a:t>반복</a:t>
            </a: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14357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HttpOnly</a:t>
            </a:r>
            <a:r>
              <a:rPr lang="en-US" dirty="0"/>
              <a:t>, Secure, </a:t>
            </a:r>
            <a:r>
              <a:rPr lang="en-US" dirty="0" err="1"/>
              <a:t>SameSite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20736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JWK </a:t>
            </a:r>
            <a:r>
              <a:rPr lang="ko-KR" altLang="en-US" dirty="0"/>
              <a:t>공격 시나리오</a:t>
            </a:r>
            <a:endParaRPr lang="en-US" altLang="ko-KR" dirty="0"/>
          </a:p>
          <a:p>
            <a:r>
              <a:rPr lang="ko-KR" altLang="en-US" dirty="0"/>
              <a:t>서버간 통신에서 </a:t>
            </a:r>
            <a:r>
              <a:rPr lang="en-US" altLang="ko-KR" dirty="0"/>
              <a:t>JWT</a:t>
            </a:r>
            <a:r>
              <a:rPr lang="ko-KR" altLang="en-US" dirty="0"/>
              <a:t>를 공개키 방식으로 암호화 해서 보내게 되는데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중간자가 패킷을 가로채서 자신이 생성한 비밀키</a:t>
            </a:r>
            <a:r>
              <a:rPr lang="en-US" altLang="ko-KR" dirty="0"/>
              <a:t>/</a:t>
            </a:r>
            <a:r>
              <a:rPr lang="ko-KR" altLang="en-US" dirty="0"/>
              <a:t>공개키로 다시 암호화해서 보냄</a:t>
            </a:r>
            <a:br>
              <a:rPr lang="en-US" altLang="ko-KR" dirty="0"/>
            </a:br>
            <a:r>
              <a:rPr lang="en-US" altLang="ko-KR" dirty="0"/>
              <a:t>=&gt; </a:t>
            </a:r>
            <a:r>
              <a:rPr lang="ko-KR" altLang="en-US" dirty="0"/>
              <a:t>수신 서버는 중간자가 조작한 </a:t>
            </a:r>
            <a:r>
              <a:rPr lang="en-US" altLang="ko-KR" dirty="0" err="1"/>
              <a:t>jwt</a:t>
            </a:r>
            <a:r>
              <a:rPr lang="en-US" altLang="ko-KR" dirty="0"/>
              <a:t>, </a:t>
            </a:r>
            <a:r>
              <a:rPr lang="en-US" altLang="ko-KR" dirty="0" err="1"/>
              <a:t>jwk</a:t>
            </a:r>
            <a:r>
              <a:rPr lang="ko-KR" altLang="en-US" dirty="0"/>
              <a:t>를 기반으로 해독</a:t>
            </a:r>
            <a:r>
              <a:rPr lang="en-US" altLang="ko-KR" dirty="0"/>
              <a:t>, </a:t>
            </a:r>
            <a:r>
              <a:rPr lang="ko-KR" altLang="en-US" dirty="0"/>
              <a:t>문제 없음</a:t>
            </a:r>
            <a:r>
              <a:rPr lang="en-US" altLang="ko-KR" dirty="0"/>
              <a:t>!</a:t>
            </a:r>
          </a:p>
          <a:p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73392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TODO replay attack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79270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51849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FB9770-4D83-3AAD-18B6-586E20F84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88A7F0-C315-9D3D-AC1F-6C7A8EB8B4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CA5DFA-BDFD-5297-B7FC-B127CE4898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4C1CDB-218A-FD02-35BE-5A81589CAA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5515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7FA43-36F7-9D22-1F6D-B39744099083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crackstation.net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dreamhack.io/wargame/challenges/905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dreamhack.io/wargame/challenges/2148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dreamhack.io/wargame/challenges/1688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웹 보안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4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2000.00.00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437A67-5C81-030D-18BD-9A78718401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891B052-FB53-88F0-708E-30810F1D5F4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Brute Force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076260-E2A1-0E79-0C9C-EA37476271F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종류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04A75D8-0EE6-A829-0992-B130F87E883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1D10FB4-1CF9-F9FB-5B9D-CE6BD253E300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340000"/>
            <a:chExt cx="7883998" cy="2744775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17812172-B41B-A446-55A5-D6C0067D50C4}"/>
                </a:ext>
              </a:extLst>
            </p:cNvPr>
            <p:cNvGrpSpPr/>
            <p:nvPr/>
          </p:nvGrpSpPr>
          <p:grpSpPr>
            <a:xfrm>
              <a:off x="1260000" y="2340000"/>
              <a:ext cx="7883998" cy="1664775"/>
              <a:chOff x="1260000" y="2520000"/>
              <a:chExt cx="7883998" cy="166477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9B49BCC-09C7-697B-B829-B8D04E189CE9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 err="1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Rockyou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로 해시를 구해도 됨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9567D50-C63E-A1B5-8B3E-B8DE36519326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  <a:hlinkClick r:id="rId2"/>
                  </a:rPr>
                  <a:t>https://crackstation.net/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활용</a:t>
                </a: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E58B18E-B570-53BE-A882-AF18B5DCB01F}"/>
                </a:ext>
              </a:extLst>
            </p:cNvPr>
            <p:cNvSpPr txBox="1"/>
            <p:nvPr/>
          </p:nvSpPr>
          <p:spPr>
            <a:xfrm>
              <a:off x="1260000" y="45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Rainbow Table Attack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7997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B3AE24-CF03-5C11-8289-6A8C956B73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CEB902-424B-DC19-45DA-5C3AF7D2716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E2ED55-81A9-CB5D-35D3-E2ADECDAA48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Brute force protection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4E7AAFF-BD26-5924-34C2-F4595BAA9B9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D6CD5A0-D15F-5EF1-461A-F195B40D12B4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340000"/>
            <a:chExt cx="7884000" cy="199333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9907B40-A342-C119-10D4-AF5F8CEE102C}"/>
                </a:ext>
              </a:extLst>
            </p:cNvPr>
            <p:cNvGrpSpPr/>
            <p:nvPr/>
          </p:nvGrpSpPr>
          <p:grpSpPr>
            <a:xfrm>
              <a:off x="1260000" y="2340000"/>
              <a:ext cx="7884000" cy="1664775"/>
              <a:chOff x="1260000" y="2340000"/>
              <a:chExt cx="7884000" cy="1664775"/>
            </a:xfrm>
          </p:grpSpPr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40F70BEA-3F98-5EFA-E5C7-BC1564918840}"/>
                  </a:ext>
                </a:extLst>
              </p:cNvPr>
              <p:cNvGrpSpPr/>
              <p:nvPr/>
            </p:nvGrpSpPr>
            <p:grpSpPr>
              <a:xfrm>
                <a:off x="1260000" y="2340000"/>
                <a:ext cx="7883998" cy="1664775"/>
                <a:chOff x="1260000" y="2520000"/>
                <a:chExt cx="7883998" cy="1664775"/>
              </a:xfrm>
            </p:grpSpPr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D0830EBD-4BDF-120A-9CD3-A7507D44203D}"/>
                    </a:ext>
                  </a:extLst>
                </p:cNvPr>
                <p:cNvSpPr txBox="1"/>
                <p:nvPr/>
              </p:nvSpPr>
              <p:spPr>
                <a:xfrm>
                  <a:off x="1260000" y="2520000"/>
                  <a:ext cx="788399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3200" dirty="0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rPr>
                    <a:t>시도 횟수 제한</a:t>
                  </a:r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F0E705F8-0988-7C15-A8F7-33FF6568A04A}"/>
                    </a:ext>
                  </a:extLst>
                </p:cNvPr>
                <p:cNvSpPr txBox="1"/>
                <p:nvPr/>
              </p:nvSpPr>
              <p:spPr>
                <a:xfrm>
                  <a:off x="1260000" y="3600000"/>
                  <a:ext cx="788399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3200" dirty="0">
                      <a:solidFill>
                        <a:schemeClr val="bg1"/>
                      </a:solidFill>
                      <a:latin typeface="KoPub돋움체_Pro Bold" panose="00000800000000000000" pitchFamily="50" charset="-127"/>
                      <a:ea typeface="KoPub돋움체_Pro Bold" panose="00000800000000000000" pitchFamily="50" charset="-127"/>
                      <a:cs typeface="Cascadia Mono SemiBold" panose="020B0609020000020004" pitchFamily="49" charset="0"/>
                    </a:rPr>
                    <a:t>시도 빈도 제한</a:t>
                  </a:r>
                </a:p>
              </p:txBody>
            </p:sp>
          </p:grp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C65A761-5325-DE09-31C8-E833774193D4}"/>
                  </a:ext>
                </a:extLst>
              </p:cNvPr>
              <p:cNvSpPr txBox="1"/>
              <p:nvPr/>
            </p:nvSpPr>
            <p:spPr>
              <a:xfrm>
                <a:off x="1440000" y="2879668"/>
                <a:ext cx="7704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매우 강력하다</a:t>
                </a:r>
                <a:r>
                  <a:rPr lang="en-US" altLang="ko-KR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. </a:t>
                </a:r>
                <a:r>
                  <a:rPr lang="ko-KR" altLang="en-US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은행 생각하면 된다</a:t>
                </a:r>
                <a:r>
                  <a:rPr lang="en-US" altLang="ko-KR" dirty="0">
                    <a:solidFill>
                      <a:srgbClr val="FF0000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.</a:t>
                </a:r>
                <a:endPara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9D1148A-6FD0-A8DC-B64C-22321E308F62}"/>
                </a:ext>
              </a:extLst>
            </p:cNvPr>
            <p:cNvSpPr txBox="1"/>
            <p:nvPr/>
          </p:nvSpPr>
          <p:spPr>
            <a:xfrm>
              <a:off x="1440000" y="396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우회 가능한 각종 테크닉들도 존재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67887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2B9965-0F1F-54E1-97CD-FCA7713AEA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5A3B48-256B-953A-382D-87E59B3A3F8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AE5D25-F7C7-1C73-6B46-7162C0D10B0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0. 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사용자의 정보를 저장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- id / pw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0EF1B3-1991-0AFF-3FF7-BDCAC8E5557C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저장 방식에서 문제가 발생한 경우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5991474-D584-64F2-00C8-E2E8913AD5D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6BF0EF7-E914-A1EC-0897-8A5101D588BE}"/>
              </a:ext>
            </a:extLst>
          </p:cNvPr>
          <p:cNvGrpSpPr/>
          <p:nvPr/>
        </p:nvGrpSpPr>
        <p:grpSpPr>
          <a:xfrm>
            <a:off x="1260000" y="2340000"/>
            <a:ext cx="7883998" cy="3114107"/>
            <a:chOff x="1260000" y="2520000"/>
            <a:chExt cx="7883998" cy="311410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A65C8E3-9D85-62DC-BE57-8D9D06E4E67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Hash the password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0B019DC-D511-D0DD-D331-D0EA443277C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Salt and Pepper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4BD159B-68A8-4645-A668-BFB4D97008DB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mypassword</a:t>
              </a:r>
              <a:r>
                <a:rPr lang="en-US" altLang="ko-KR" sz="20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20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</a:t>
              </a:r>
              <a:r>
                <a:rPr lang="en-US" altLang="ko-KR" sz="20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mypassword_asdf1234</a:t>
              </a:r>
            </a:p>
            <a:p>
              <a:endPara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  <a:p>
              <a:r>
                <a:rPr lang="en-US" altLang="ko-KR" sz="16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4cfd1dd64a0c3be2e4f3fa592e162f5ff818e8d86000ab7171d131b15bd12ae7</a:t>
              </a:r>
              <a:endPara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2035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3D7B54-9ACF-809A-EAD4-B3A319E6A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8AE17FE-08DA-2AA9-F170-27FCD6AE25C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0B434A-6F90-44FC-5C0A-D864455F289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1. 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사용자가 로그인 요청을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form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을 통해 보냄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82B201-F7B0-8126-70A9-842A7F0BACF2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7A543A-23F6-67E5-9E69-7E2024280098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A886A3D-8FEB-F3BB-508C-93CBBE6FA09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3B672AD-9F93-1A45-2D73-295694CF49E4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0A7E11-ECD4-89DD-E3B3-E2F6555B0D1B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사용자가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XSS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또는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Plugin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노출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D8BAC17-DBE0-375C-19BC-AF323E5F5C4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관련 로그인 정보 탈취 가능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1277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D5EEBF-F15E-DC0C-CED1-B6F01AE38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414517-7AAE-C686-4B8B-CDF16DDDA17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A1D121-CC34-3858-5BB3-9F578704685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 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네트워크를 통해 서버로 전달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97E392-0E83-CEFA-5934-2F17C10601DE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MitM: Man in the middle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87523E6-9B98-EC9E-4576-7665FA461E7B}"/>
              </a:ext>
            </a:extLst>
          </p:cNvPr>
          <p:cNvSpPr txBox="1"/>
          <p:nvPr/>
        </p:nvSpPr>
        <p:spPr>
          <a:xfrm>
            <a:off x="359999" y="5882446"/>
            <a:ext cx="45970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이번 웹 세미나의 범위를 벗어나기에 다루지 않음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13A467A-39BD-CBB0-394D-3D7DD977984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BBFF287-A846-36E8-1682-4B87DC0D8609}"/>
              </a:ext>
            </a:extLst>
          </p:cNvPr>
          <p:cNvGrpSpPr/>
          <p:nvPr/>
        </p:nvGrpSpPr>
        <p:grpSpPr>
          <a:xfrm>
            <a:off x="1260000" y="2340000"/>
            <a:ext cx="7884000" cy="1664775"/>
            <a:chOff x="1260000" y="2520000"/>
            <a:chExt cx="7884000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340B235-29DD-CADA-12DA-E55FA8EC06B4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MitM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48F4C72-16A2-552C-EEB0-0E2E3BA13EA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Compromised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Network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564B03D-AAF9-8EFF-6FA4-EEFC128D18D3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DNS spoofing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028671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4DBB71-EB9C-788C-6F31-B4D51BB93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A06E83-A6E9-9216-E9CA-F5467156374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BD51ED-1CD9-D91E-E36F-DE9E7CE786C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 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서버에서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DB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 저장된 정보와 비교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FF2D68-1073-57FB-927A-1966204FB8E3}"/>
              </a:ext>
            </a:extLst>
          </p:cNvPr>
          <p:cNvSpPr txBox="1"/>
          <p:nvPr/>
        </p:nvSpPr>
        <p:spPr>
          <a:xfrm>
            <a:off x="360000" y="6190223"/>
            <a:ext cx="47991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백엔드 서버 로직에서는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strict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하게 값을 체크해야 한다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3752ADA-9202-B3CA-837B-2F9853C593E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0D540AA-A20F-C766-1FB0-942739A41B1F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8BE175B-CF92-3EF0-F774-59247C8942E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SQLi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8D5A926-9000-62BE-2294-1A590EBB0DC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Logic Error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7AB248A-618C-4E28-D0AE-E346C50C5DC6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== in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js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815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4E3532-63C2-A13C-098E-AF34DC673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588110-8C89-87F7-C9A6-1AC6786A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86FC53-3C46-B9FF-892B-47282574DDA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4.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성공 여부를 토큰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세션으로 전달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4E2D67-D7F3-69A4-C7C9-3BD378F4F382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곧 자세히 다룰 예정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5E5D2E8-D144-1997-41E8-E6A6515C179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7189662-7E82-D866-B20A-4BA65CE1318E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AE2ADEB-3A18-BB35-53D1-6BA9108B8BC3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JWT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850C55-C0E2-0785-76D2-C06DBD57F8C6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Session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AC38CE7-4BC3-4031-B2E3-162634B8F10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간편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but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잘못쓰면 위험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3A499CB-DBF2-EE75-D2D3-947398421AC5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복잡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but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안전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887692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F6CC83-6C9C-EEE5-CF2C-CF7127990F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0A1CDD-FF41-7EF3-7FD1-8E0260D056E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2EE975-B85B-3F7D-5821-7246DA4A26F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5. 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클라이언트에서 로그인 상태를 유지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3E6BBCB-84BF-E27A-AE32-C06EF8500C3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CF7C0F7-4A2F-EDC7-AA90-4B21FF7346C1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CEABD71-E2E7-7CE0-38C1-FAC74088375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Cookie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형태로 세션을 저장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94F39D7-358C-0B89-2D85-018CC81B6C4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HttpOnly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, Secure, 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SameSite</a:t>
              </a:r>
              <a:endPara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3F31305-E6FE-363D-E5F4-398D371E540E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XSS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인한 탈취 방지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88858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75604B-1CE9-83B4-B0B4-400E54C65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F1BCFC3-3D1F-791D-26BC-24BB520F583E}"/>
              </a:ext>
            </a:extLst>
          </p:cNvPr>
          <p:cNvSpPr txBox="1"/>
          <p:nvPr/>
        </p:nvSpPr>
        <p:spPr>
          <a:xfrm>
            <a:off x="1080000" y="3283850"/>
            <a:ext cx="8064000" cy="144655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Managing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State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3947BF-6277-E888-681E-DCD606EF54C7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JWT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1409A4-9984-F126-6AF3-10872F955CDA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5594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284C1F-5DDB-0304-13FB-F0E888038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4F978F-960B-DD47-D183-5AAB72DAB61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Json-Web-Token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8F39D5-EF43-9F89-9F8E-1720C4E70D8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BB0892-24B8-1BB9-0FE4-B76F61BEFAE2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Firfox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: Storage &gt; Cookies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확인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EC5F693-1F93-8D9B-DFF0-9FDC77136FE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F1BB2D1-7166-4CFB-0CAF-B7BCAB88912A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340000"/>
            <a:chExt cx="7883998" cy="2744775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D64B76F7-A6E6-3982-A74F-6D27CAB6A3BA}"/>
                </a:ext>
              </a:extLst>
            </p:cNvPr>
            <p:cNvGrpSpPr/>
            <p:nvPr/>
          </p:nvGrpSpPr>
          <p:grpSpPr>
            <a:xfrm>
              <a:off x="1260000" y="2340000"/>
              <a:ext cx="7883998" cy="1664775"/>
              <a:chOff x="1260000" y="2520000"/>
              <a:chExt cx="7883998" cy="166477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3A0A017-D9A2-8EDC-090A-3B77A4B29154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Json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형태의 토큰을 발행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B77160C-7CD3-8CEE-A20B-024AC14455CE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header - payload - Signature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구성</a:t>
                </a: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4AC0BCA-E97C-3B51-0A5D-2BFD16F006B6}"/>
                </a:ext>
              </a:extLst>
            </p:cNvPr>
            <p:cNvSpPr txBox="1"/>
            <p:nvPr/>
          </p:nvSpPr>
          <p:spPr>
            <a:xfrm>
              <a:off x="1260000" y="45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각 부분은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base64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인코딩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54326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6915A2-D5FD-9068-A041-48A42CA545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48A9BE-F180-3755-234C-A7FAC7E5C66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JWT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8B014D-F851-C1BB-8D4F-A25DCBEC3FB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Header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4CFB10-9128-C8CA-8B1E-89894E80C5D1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jku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: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jwk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set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url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D3D27F-88DE-2CE9-966A-E4C0AB6EA734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kid: key id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3AF1B14-B7D8-7DA3-89CB-AE856048001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53E8C48-0A89-A2BE-E64C-B4F98B0A772E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6E5F42E-4BED-C35A-D46B-79EE24E58B6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alg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필수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 : 		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암호화 방식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77B1591-4F2E-91EE-5905-1E761D16F4D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kid : 					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서명한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key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D3F409B-D12D-7336-91B0-F9C94B2783A3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jku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: 					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공개키를 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url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받아온다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30FB373-58CE-8CC2-E1C6-599B5712E4DE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부분이 조작되어 성공적으로 들어가면 검증없이 사용된다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67C5C1F-6554-87A9-8CF1-BF0225C748BA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fs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key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찾는다면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path traversal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위협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03AEF17-DC28-6A14-7DA9-9FDDF934CBE4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공격자의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site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가져오게 조작 위협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58127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DD2B0E-6CF1-8125-D257-3FE22855D5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956680-548F-A987-A245-68C1DB86DC5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JWT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CCF08B-3B9D-4B95-21A1-44DF9812B5A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Header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C9DBB13-A67F-C9B1-7BE5-5C65CCE2E99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88CB877-4058-D633-5E91-CE889C35908B}"/>
              </a:ext>
            </a:extLst>
          </p:cNvPr>
          <p:cNvGrpSpPr/>
          <p:nvPr/>
        </p:nvGrpSpPr>
        <p:grpSpPr>
          <a:xfrm>
            <a:off x="1260000" y="2340000"/>
            <a:ext cx="7884000" cy="1664775"/>
            <a:chOff x="1260000" y="2520000"/>
            <a:chExt cx="7884000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D2AF068-BCA5-56EB-E078-BB57911F462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jwk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: 				JWT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공개키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1F2F03E-ED51-59B3-1F30-A01D72BDA3A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외에도 있지만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major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한 것들은 이 정도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AF989C9-7A96-2066-5AE2-1DE5921235FC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중간자 공격 취약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14122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80FD98-9A13-85B0-7B89-8E94FB66A0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29D72B-E65B-63AF-1B49-928D48FB7B4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JWT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5BD836-2380-242B-C6C9-B901A8175ED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Header - Protection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B66460D-CE50-2491-615F-755CF21AD5A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3FF4F6A-0BB4-80F2-EA2E-2EBE41B828D2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520000"/>
            <a:chExt cx="7884000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BED1551-F462-1FCA-65CB-E03DA66B47CD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서버는 절대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Header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믿지 말자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198FB0E-2B29-1ACF-8BB1-B487502C321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예시처럼 하드코딩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5E16422-C47B-2768-8530-86DDC4941C18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kid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값도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path traversal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조심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88EA2E1-A7BA-B550-BA32-8A0127DA8294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jwt.decode</a:t>
              </a:r>
              <a:r>
                <a:rPr lang="en-US" altLang="ko-KR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(token, key, algorithms=["RS256"])</a:t>
              </a:r>
              <a:endPara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12540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DADA26-461D-ED94-DA04-5704CC55B4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D3B85D7-05B0-5929-805F-168921536D9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JWT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3A539E-ECAB-4CD3-D7D6-C3DA102E61B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Payload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82F1DE1-C158-27CA-EAD8-F734EDBA86D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C7B2086-2F1C-812D-A0E5-E5138EA9E17B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6CEC7F7-833D-52DF-1EC4-166CDF0B38DA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Payload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6A85065-CA86-EC78-EEBC-E4DB8F16BBB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전달하고자 하는 데이터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741589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4088B1-E7F0-8FE1-8533-41E26BB19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1C79C00-A090-AD42-78A8-6EB43605459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JWT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D1E7E8-3036-B11D-552F-3EA2B410588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Signature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D13E700-2285-AF3E-981F-F022A9DD8A9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E068445-3DE7-E0FB-E391-9FF0362BD9C4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488D211-4939-041E-0190-0327347DE487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주어진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JWT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 조작되진 않았는지 확인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264232F-1572-795B-3AA8-0A40320128D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alg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기반으로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key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사용해서 검증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332596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D60E6D-5C0C-56EE-F319-28ACDC9DBB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36660D-7890-5940-57FD-38FE76931A1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JWT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8C6970-D394-1212-43EC-9F21EBAD06E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Signature -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alg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A4AD7EC-D43B-E0DA-B99A-CC80D42FE4D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26ED35D-8E8B-2A45-CFB3-184C20CFFADD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6FB1F17-3305-675B-599B-16C818E1FDD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HMAC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계열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24CA501-0392-DAD9-0D57-1962CD40C125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RSA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계열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9839FAE-EDE6-7C71-D334-CDB8188F3157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그 외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…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B381BD7-9154-C644-F8F7-2CD8DC9EB842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HS-256,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HS-384, HS-512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E15455E-2EA7-9776-CB11-64FB19E5E5E4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RS-256, RS-384, RS-512, PS-256, …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10EDB5-FF5D-B585-64F7-12DDA83A57FA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ES-256,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EdDSA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671957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7A4DC9-D3FD-9F3E-DE90-3D2E33C7AA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2FB38E-9F14-1734-5A64-F2CB67C485C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JWT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8654B0-58A8-4229-6A8B-743CF806470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Signature -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alg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- Vulnerability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85BFA34-2625-C53E-5985-00785B2EAF9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44B2168-15FD-2E89-78A9-1D83FB21B7D2}"/>
              </a:ext>
            </a:extLst>
          </p:cNvPr>
          <p:cNvGrpSpPr/>
          <p:nvPr/>
        </p:nvGrpSpPr>
        <p:grpSpPr>
          <a:xfrm>
            <a:off x="1260000" y="2340000"/>
            <a:ext cx="7884000" cy="909000"/>
            <a:chOff x="1260000" y="2520000"/>
            <a:chExt cx="7884000" cy="90900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A62CAFC-702C-3613-4D5D-08E18A6B3124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alg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: none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7F506B6-D4F7-FEC3-CF55-7A3DA61660CF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사용자가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alg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none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→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믿으면 검증 없음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29249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66CC17-465C-A299-41DE-4925EDDA3F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4A80DE-6DDB-B662-EF31-3E2E9D72364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JWT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BE3FCA-1F64-B6B4-427C-91479F04CD8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Signature -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alg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- Vulnerability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8A76D67-761E-EB48-7879-9F95253AD9A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347E11A-0492-D2EE-ECA0-CC4622B655B8}"/>
              </a:ext>
            </a:extLst>
          </p:cNvPr>
          <p:cNvGrpSpPr/>
          <p:nvPr/>
        </p:nvGrpSpPr>
        <p:grpSpPr>
          <a:xfrm>
            <a:off x="1260000" y="2340000"/>
            <a:ext cx="7884000" cy="1273666"/>
            <a:chOff x="1260000" y="2520000"/>
            <a:chExt cx="7884000" cy="127366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E11204E-D4C5-F063-E9E3-BB26DAA53C34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alg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혼용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65B72A5-010F-0259-6366-209D3936475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RSA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계열과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HMAC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계열 혼용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C68314F-595F-0D23-DEDB-F1EC55563A00}"/>
                </a:ext>
              </a:extLst>
            </p:cNvPr>
            <p:cNvSpPr txBox="1"/>
            <p:nvPr/>
          </p:nvSpPr>
          <p:spPr>
            <a:xfrm>
              <a:off x="1440000" y="3424334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RSA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공개키로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HMAC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키를 줘버린다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79961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1B143D-D071-2818-00AF-824A57282E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CCA7A4-9BBF-EF4D-45A9-5EEAC437690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Side Note.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7DB5EF-F209-1892-5DDA-627632D5074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Replay attack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C613943-3D1A-E1BE-8BFE-8A1839AE06B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BFC78F3-F9E7-ED27-B4E7-6EBE630B44BD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34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9A49A58-7B49-35DA-A842-AF2183AEB264}"/>
                </a:ext>
              </a:extLst>
            </p:cNvPr>
            <p:cNvSpPr txBox="1"/>
            <p:nvPr/>
          </p:nvSpPr>
          <p:spPr>
            <a:xfrm>
              <a:off x="1260000" y="234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Replay Attack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8216203-7EF7-9D5A-ACE3-243630DA1D5F}"/>
                </a:ext>
              </a:extLst>
            </p:cNvPr>
            <p:cNvSpPr txBox="1"/>
            <p:nvPr/>
          </p:nvSpPr>
          <p:spPr>
            <a:xfrm>
              <a:off x="1260000" y="34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서버 입장에서는 문제가 없음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9ABC56B-4872-777E-D312-B4C8D3B21229}"/>
                </a:ext>
              </a:extLst>
            </p:cNvPr>
            <p:cNvSpPr txBox="1"/>
            <p:nvPr/>
          </p:nvSpPr>
          <p:spPr>
            <a:xfrm>
              <a:off x="1260000" y="45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JWT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취약점은 아님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873400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BE690F-60F2-50E8-30D7-B498480BB1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312ACA-F396-D67C-E12A-65993784ACD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JWT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141968-88FC-51B4-C74D-9DFFEB756FE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Conclusion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5273F05-B81B-FCAC-C73A-A18D4C6AB08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99F3239-4B14-EBB0-D1C5-666A8114AC18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37D7FBE-A55F-FEC3-AC53-4462D5B8ED24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잘 쓰면 문제 없음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E0694B5-08C4-6B4B-B9DD-0EFCFD61E9A5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주로 개발자 실수로 구멍이 생긴다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E54F556-A3AF-2896-7D37-08879E6A308C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JWT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header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은 변조가 가능함에 유의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02300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4BE157-61B7-B8D7-7654-AD8210004236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520000"/>
            <a:chExt cx="7884000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1937B0-A5EE-83FD-EB17-C4D1FA57DF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내가 누군지 증명하는 과정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562242D-2784-0C23-2E99-6CB7A95613C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알고 있는 정보를 통해 확인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7084F54-D716-AE53-A060-D4FB2A3EC85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이메일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아이디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그리고 비번 등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37D1FB-FDD0-A19E-9767-A179AE69A48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NOT Authorization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0536F2-DB0A-75E3-D3DD-2C9827748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794240E-B43B-2AD2-A17D-67AA2C18A75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 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KeyCat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0263F1-4065-D320-79A8-3E5CCEE92B2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2"/>
              </a:rPr>
              <a:t>https://dreamhack.io/wargame/challenges/905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92F4EC4-EC69-7E4F-E6B6-74FC8E1F31A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1935648-3202-DAFB-E5F2-C471D73D553C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A7E08D3-4911-C239-F19A-9406DBB0B36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Hint: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JWT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취약점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20E06B1-F663-1985-3868-00AAAB498346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Python library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활용하자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661443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69BCB7-FDA2-988D-FE4A-0C5B9EEA9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05C34F1-2FA5-4393-8FBB-9B90E9C559AE}"/>
              </a:ext>
            </a:extLst>
          </p:cNvPr>
          <p:cNvSpPr txBox="1"/>
          <p:nvPr/>
        </p:nvSpPr>
        <p:spPr>
          <a:xfrm>
            <a:off x="1080000" y="3283850"/>
            <a:ext cx="8064000" cy="144655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Managing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State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04A0D4-7340-779E-7FC0-0407B237625E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Session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31C714-2CBA-92BF-6F9B-7B93E41DCEEF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8492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5A9799-7D64-920A-6D47-4F3B53DEFF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FB3327-A745-7538-0660-9A64D93341E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Session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5A41A4-9C10-2502-0E1A-9F755B95F92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03BCB1-259A-6D5E-BE1A-E655C296A987}"/>
              </a:ext>
            </a:extLst>
          </p:cNvPr>
          <p:cNvSpPr txBox="1"/>
          <p:nvPr/>
        </p:nvSpPr>
        <p:spPr>
          <a:xfrm>
            <a:off x="360000" y="6190223"/>
            <a:ext cx="3846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Redis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같은 메모리 기반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non-relational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을 사용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7CA2707-C13E-624B-D31E-B99E1330BD1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7676FA5-DA3B-5729-466C-1A2834EC7B64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B85C6B9-AAF4-5A30-5E2D-E2A7D17DDC9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사용자 정보를 서버에 저장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65D89E1-AC30-5C41-A3A2-D16FEC3EF5D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사용자 로그인시 메모리에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login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을 저장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81D0507-9D53-9553-3602-1B6295DD26D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user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에게는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login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상태를 기록한 값을 전달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6825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6FD88D-8B62-1CD2-0E68-79B5FC9AA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B4701F-2C73-3094-AA6E-05E241E7EE8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Session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E6ECE8-EBC4-274D-19F0-A4A18C18FE7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30AA3C8-89A8-4E72-1EF0-66B964E68DC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4BEA75-5FDB-E4B8-3880-EF53717F903C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User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임의의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key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받으므로 변조 불가</a:t>
            </a:r>
          </a:p>
        </p:txBody>
      </p:sp>
    </p:spTree>
    <p:extLst>
      <p:ext uri="{BB962C8B-B14F-4D97-AF65-F5344CB8AC3E}">
        <p14:creationId xmlns:p14="http://schemas.microsoft.com/office/powerpoint/2010/main" val="11995310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101DA5-3BA1-970D-E024-BA5453C09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CA3A86C-C163-8E45-B912-2E9BA7BCBAD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Session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7896EC-CF7F-4324-4EA9-E56B33FC7A6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Vulnerability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0652038-F1E9-2B19-C983-863935C678E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367F96-2F36-4566-C7F4-31044057F287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3FF5513-0549-7B72-EFF3-9CCDE77E279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Session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구조는 안전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3DB6024-CE59-81DE-8F11-471F226D5D7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검증 과정의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Logic error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원인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833A935-DDE8-F69B-BFDA-F64BB9697000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또는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Framework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CVE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EC76200F-DB6B-CA04-59D4-DC710B65775C}"/>
              </a:ext>
            </a:extLst>
          </p:cNvPr>
          <p:cNvSpPr txBox="1"/>
          <p:nvPr/>
        </p:nvSpPr>
        <p:spPr>
          <a:xfrm>
            <a:off x="360000" y="6190223"/>
            <a:ext cx="3636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단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session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을 저장할 때 </a:t>
            </a:r>
            <a:r>
              <a:rPr lang="en-US" altLang="ko-KR" sz="14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object </a:t>
            </a:r>
            <a:r>
              <a:rPr lang="en-US" altLang="ko-KR" sz="14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r>
              <a:rPr lang="en-US" altLang="ko-KR" sz="14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주의</a:t>
            </a:r>
          </a:p>
        </p:txBody>
      </p:sp>
    </p:spTree>
    <p:extLst>
      <p:ext uri="{BB962C8B-B14F-4D97-AF65-F5344CB8AC3E}">
        <p14:creationId xmlns:p14="http://schemas.microsoft.com/office/powerpoint/2010/main" val="2077011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8964FC-D2FD-A52E-7D14-53C0D910EF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8A533F-5773-AAE4-D409-C65C1FC16D9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Bonus Homework [Admin Feature]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87056E-0898-82E7-3FEB-A08BAE349D1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2"/>
              </a:rPr>
              <a:t>https://dreamhack.io/wargame/challenges/2148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1C5F129-7E2E-2DF2-3774-37AED498EBE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E2F7C0-2D2B-6FE6-43EF-AA9E18C70E56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Hint: Redis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에는 문제가 없다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6706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0C100C-ADE7-4DA1-21F6-98EF86EA99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B27C214-31CD-D613-53B6-76FFE80714B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Trivia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F5E06A-D3DA-43D1-C703-2B4BAB1A871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잡다한 지식들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65FDD4A-84CB-0BCD-8642-2B9B67AEE27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C9D738F-C4D4-D17E-191D-A183E54CDF5B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2BA6D46-F886-4C36-547F-2E9722F047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Remember_me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Token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static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값은 위험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6FFE937-F0CA-F1E8-143D-7A212D9E8FE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유저의 비번 초기화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/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변경 페이지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94CD5DF-9563-BCEB-C5EF-4ABB6239BD9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암호화해도 로그인 페이지를 통해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대신 암호화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해줘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할 수 있다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D1B550A-6B1B-D33A-8493-0D0364415744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공격자가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dummy user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활용해 다른 유저에 영향을 주지 않도록 해야한다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7607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2EA436-3253-F1ED-C0BD-F8E2F6D4B8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7BC26E1-841E-8F83-10D7-1E9C657139AC}"/>
              </a:ext>
            </a:extLst>
          </p:cNvPr>
          <p:cNvSpPr txBox="1"/>
          <p:nvPr/>
        </p:nvSpPr>
        <p:spPr>
          <a:xfrm>
            <a:off x="1080000" y="3283850"/>
            <a:ext cx="8064000" cy="144655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Managing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State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AC05F6-F48C-55E9-A0BC-D62E76A6FA17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Bit more on cookies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89CE49-1523-373B-CBD7-98C99A805322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65099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E545C3-1AC3-6DE9-DD92-A8A3DC18C9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4C4BBC-0610-36DB-019C-5A7D7CE1162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Cookies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7AD058-5A68-D16F-BE74-A74C6982660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Options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9E0743B-B914-D894-E5CD-5443772E33F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3A0E0EC-D414-A508-49EE-3CEDF9B53EDB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2996B9D-D985-4641-0D89-B322074F54F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Secure : 			https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에서만 사용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768C5F9-512C-3DDD-7A65-640E8433E05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Httponly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: 		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js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쿠키 접근 불가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D153D6E-657A-F255-2ABE-5D3574D272C6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Samesite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:		Cross-Site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cookie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안 감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97FE2A5-9B7B-FD52-50DF-A99B417B0CB8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Strict, Lax, None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773750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발표자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2000.00.00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 vs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Authorization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The difference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4BE157-61B7-B8D7-7654-AD8210004236}"/>
              </a:ext>
            </a:extLst>
          </p:cNvPr>
          <p:cNvGrpSpPr/>
          <p:nvPr/>
        </p:nvGrpSpPr>
        <p:grpSpPr>
          <a:xfrm>
            <a:off x="1260000" y="2340000"/>
            <a:ext cx="7884000" cy="909000"/>
            <a:chOff x="1260000" y="2520000"/>
            <a:chExt cx="7884000" cy="90900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1937B0-A5EE-83FD-EB17-C4D1FA57DF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Authorization:	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내가 무슨 권한을 가졌는지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37D1FB-FDD0-A19E-9767-A179AE69A480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Are you admin? user?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06487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C20CC0-F845-7FE6-AB7A-BF731065D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FD28FD-8B0B-51C3-B156-35602575457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C3E5A7-FF10-2FC8-D98B-8C741AE65C4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73155A-19AB-124D-6489-B41A744980E1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062C7F-9C25-2F01-E63D-1CAB6AE90A77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3E755EE-6838-7101-953E-889983E6829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35B7040-0679-D47C-9EEC-D99341AB3CFC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C188209-74C2-4743-1719-8DD3D2FB62E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2403AC1-3E54-A1C4-00CD-E099BF8CE055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7A67626-9EB5-824F-CEAC-6738034A17B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6DC93B6-3C87-7D4E-93DB-4533951A2B48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30061F4-9CF6-A22E-DD90-24BBC1F4E585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CA7F02D-9E09-855A-5FDF-516863DA2D86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9181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EBC2DD-1991-5354-7360-F3EB452747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D20EC0-4F7B-D5A3-D1FB-B15B9EED186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공격 유형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88DF3C-14D2-D030-AA68-F0250E2CE97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무슨 권한을 얻는가에 따른 분류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300E514-BDE9-4BE3-8AE8-0068FA95DF4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4" name="그룹 2">
            <a:extLst>
              <a:ext uri="{FF2B5EF4-FFF2-40B4-BE49-F238E27FC236}">
                <a16:creationId xmlns:a16="http://schemas.microsoft.com/office/drawing/2014/main" id="{AFC3DE03-96EF-2BA9-1987-8BF652499079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96F4083-93E2-CBAE-1F2A-56A17F3D32B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수평적 권한 상승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0C5B4-84D3-B9BD-A537-CF855D5208F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수직적 권한 상승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6ED2D2F-27C1-BACD-D171-E47EBD4DEC1E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user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계정을 볼 수 있다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8C7EA87-C5F8-F39E-8276-293F61B496F4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admin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의 계정을 볼 수 있다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6813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99DFDC-A1B9-CB5F-89F7-3D58324F83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B674908-7AFC-69BD-DC90-BE737DE004D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 Process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657208-8EA0-4603-2530-AFB4FA9E515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Outline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6E28EC2-4C60-6BD4-5C8F-12AA08CB240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4F4BE70-F410-4E86-D630-E799197BCFD6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5DD92D2-EC85-A288-4EF9-D87633514B2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사용자의 정보를 저장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- id / pw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A146B6B-E16C-A5D6-61B1-B02A290517E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1.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사용자가 로그인 요청을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form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을 통해 보냄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BD479F6-D88A-DB3A-5E3B-25A6507DAFD9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2.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네트워크를 통해 서버로 전달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48608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9129CA-19B7-FD25-1791-113569DD3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89CF0F-0572-D3BA-BA4B-41C4EB043D1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 Process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F3036B-D2D2-32A1-29D3-1FB78A37790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Outline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9279A54-04E0-7F0E-05E3-C4E3F9F36B3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F186851-2683-4511-89B1-96021137B4FF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AE280D6-4374-2132-D286-CD5158C2C83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서버에서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DB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저장된 정보와 비교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27D2ECD-2111-9353-8EFA-5E0F4ED1BB46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4.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성공 여부를 토큰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/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세션으로 전달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34C133E-3D36-4865-A864-4799632A7F82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5.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클라이언트에서 로그인 상태를 유지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4766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D18988-7559-B070-B183-7914ECF22F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B62B480-F899-C22A-2730-21AE04CEC5D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Authentication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EEDE22-3A24-EDB7-63ED-FDF39689438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0. 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사용자의 정보를 저장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- id / pw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2A3FCB-23DE-36BA-FCFE-6842CCFBA095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id/pw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문제가 발생하는 경우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8B334C0-49A4-E30B-44DC-95EA1970DC7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CAACEF3-EF7D-D478-8F07-B6C122CED2EA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C08BC13-67BA-CC68-8091-D9973CB9DF7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"The password is too simple"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AFE4A63-7509-6182-2792-E0E59F3F95C6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BruteForce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통해 뚫린다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36454E4-4055-BA88-798D-1A9D5EF96268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- Rockyou.txt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4107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D4818F-4100-6E1B-DC9C-0F813E66B1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C779BF-764A-DC10-22CC-0AFD52D65D7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[brute brute]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081F7C-B4FC-2B74-AD73-B54EA904BD3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2"/>
              </a:rPr>
              <a:t>http://dreamhack.io/wargame/challenges/1688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16EF80-CF5C-C099-3F04-0676EED222AA}"/>
              </a:ext>
            </a:extLst>
          </p:cNvPr>
          <p:cNvSpPr txBox="1"/>
          <p:nvPr/>
        </p:nvSpPr>
        <p:spPr>
          <a:xfrm>
            <a:off x="360000" y="6190223"/>
            <a:ext cx="5829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requests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기반 패키지를 통해서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brute force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시행한다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DB76D7D-019B-3C6F-806A-A1DE17CBAF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2746CC1-899D-20D1-89AB-09CAB3B0CA33}"/>
              </a:ext>
            </a:extLst>
          </p:cNvPr>
          <p:cNvGrpSpPr/>
          <p:nvPr/>
        </p:nvGrpSpPr>
        <p:grpSpPr>
          <a:xfrm>
            <a:off x="1260000" y="2340000"/>
            <a:ext cx="7883998" cy="2867886"/>
            <a:chOff x="1260000" y="2520000"/>
            <a:chExt cx="7883998" cy="286788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54F68A2-9BA3-1953-C62C-E01D6A0EE86B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sudo</a:t>
              </a:r>
              <a:r>
                <a:rPr lang="en-US" altLang="ko-KR" sz="20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 apt-get install john -y</a:t>
              </a:r>
              <a:endParaRPr lang="ko-KR" altLang="en-US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95613E9-ECE3-4D53-C2A5-2480B8CA6F6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zip2john target.zip &gt; hash.txt &amp;&amp; \</a:t>
              </a:r>
            </a:p>
            <a:p>
              <a:r>
                <a:rPr lang="en-US" altLang="ko-KR" sz="20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john --wordlist=/</a:t>
              </a:r>
              <a:r>
                <a:rPr lang="en-US" altLang="ko-KR" sz="20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usr</a:t>
              </a:r>
              <a:r>
                <a:rPr lang="en-US" altLang="ko-KR" sz="20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/share/wordlists/rockyou.txt hash.txt</a:t>
              </a:r>
              <a:endParaRPr lang="ko-KR" altLang="en-US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01609A2-A01A-3687-AA27-E3FC93DD12F5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sudo</a:t>
              </a:r>
              <a:r>
                <a:rPr lang="en-US" altLang="ko-KR" sz="20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 apt-get install wordlists -y &amp;&amp; \</a:t>
              </a:r>
            </a:p>
            <a:p>
              <a:r>
                <a:rPr lang="en-US" altLang="ko-KR" sz="20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    </a:t>
              </a:r>
              <a:r>
                <a:rPr lang="en-US" altLang="ko-KR" sz="20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sudo</a:t>
              </a:r>
              <a:r>
                <a:rPr lang="en-US" altLang="ko-KR" sz="20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20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gzip</a:t>
              </a:r>
              <a:r>
                <a:rPr lang="en-US" altLang="ko-KR" sz="20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 -d /</a:t>
              </a:r>
              <a:r>
                <a:rPr lang="en-US" altLang="ko-KR" sz="20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usr</a:t>
              </a:r>
              <a:r>
                <a:rPr lang="en-US" altLang="ko-KR" sz="20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/share/wordlists/rockyou.txt.gz</a:t>
              </a:r>
              <a:endParaRPr lang="ko-KR" altLang="en-US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45124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1487</TotalTime>
  <Words>1205</Words>
  <Application>Microsoft Office PowerPoint</Application>
  <PresentationFormat>On-screen Show (4:3)</PresentationFormat>
  <Paragraphs>272</Paragraphs>
  <Slides>42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0" baseType="lpstr">
      <vt:lpstr>KoPub돋움체_Pro Bold</vt:lpstr>
      <vt:lpstr>Calibri</vt:lpstr>
      <vt:lpstr>D2Coding</vt:lpstr>
      <vt:lpstr>Arial</vt:lpstr>
      <vt:lpstr>Times New Roman</vt:lpstr>
      <vt:lpstr>맑은 고딕</vt:lpstr>
      <vt:lpstr>Calibri Light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임준서</cp:lastModifiedBy>
  <cp:revision>436</cp:revision>
  <dcterms:created xsi:type="dcterms:W3CDTF">2025-07-26T06:54:06Z</dcterms:created>
  <dcterms:modified xsi:type="dcterms:W3CDTF">2025-09-02T07:52:38Z</dcterms:modified>
</cp:coreProperties>
</file>

<file path=docProps/thumbnail.jpeg>
</file>